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8" d="100"/>
          <a:sy n="18" d="100"/>
        </p:scale>
        <p:origin x="205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7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392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437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11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346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848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634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020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190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033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27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504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5FFC14-F271-0BCC-DBB4-B63B692B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AD0F9C6-64A8-5BDB-6A69-8753B86A5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557810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SUNISA SENAWAN</dc:creator>
  <cp:lastModifiedBy>SUNISA SENAWAN</cp:lastModifiedBy>
  <cp:revision>8</cp:revision>
  <dcterms:created xsi:type="dcterms:W3CDTF">2024-04-04T10:05:55Z</dcterms:created>
  <dcterms:modified xsi:type="dcterms:W3CDTF">2024-04-29T03:38:14Z</dcterms:modified>
</cp:coreProperties>
</file>