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DDF5040-15B0-6A29-42D1-05D02D9D1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207DDB2B-8DD1-222E-2F72-CA7473EBE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15E7D69-E9D1-288C-3581-078F74E7D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8EE4-9489-43C0-99C5-4CC2B540442A}" type="datetimeFigureOut">
              <a:rPr lang="th-TH" smtClean="0"/>
              <a:t>29/04/67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6B477D0-1597-785A-626F-4E9EB4008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3614F24-6E66-0AFF-EC62-B684EBC2E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F60A-31DC-4E9D-B7E7-BEF6AA1872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151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441E036-0E17-9DDD-EF8F-03EC940EF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9262F07E-3D4D-D5FF-49EF-D0D15FCC8E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7748CAB-5136-1853-DDCD-E727FB1E3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8EE4-9489-43C0-99C5-4CC2B540442A}" type="datetimeFigureOut">
              <a:rPr lang="th-TH" smtClean="0"/>
              <a:t>29/04/67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A353E34-98D0-C534-D2CC-8A6A6860A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31B9607-C7EB-66DD-1A27-93AFE26A3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F60A-31DC-4E9D-B7E7-BEF6AA1872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825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EDEBF9B5-645E-7395-9B74-A1BA90FAB4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EED28211-AEB2-2F61-8D67-D8832A652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BB209C2-C71C-BF8F-B22C-045A2BC5B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8EE4-9489-43C0-99C5-4CC2B540442A}" type="datetimeFigureOut">
              <a:rPr lang="th-TH" smtClean="0"/>
              <a:t>29/04/67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95B98ED-8EF5-28AB-ED21-2A3D1133F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B47B2F8-F09D-9982-6DF2-BE3F61A7A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F60A-31DC-4E9D-B7E7-BEF6AA1872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982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96423F4-A092-996D-F197-951639B0A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A970155-6263-911A-044C-7278A81B8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C4A8FE3-A462-672C-E969-BA1BED0BA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8EE4-9489-43C0-99C5-4CC2B540442A}" type="datetimeFigureOut">
              <a:rPr lang="th-TH" smtClean="0"/>
              <a:t>29/04/67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FA63F83-E6E7-7845-FFF7-5E24FD868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73734D2-BBBB-5BB3-A445-96CAF887D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F60A-31DC-4E9D-B7E7-BEF6AA1872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241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903B5B0-BC7E-699B-E6DD-B69AA1858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35E955A8-B2C6-FF36-02AE-26F04A411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EBC39F0-ED37-5D85-F0A4-407459B8F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8EE4-9489-43C0-99C5-4CC2B540442A}" type="datetimeFigureOut">
              <a:rPr lang="th-TH" smtClean="0"/>
              <a:t>29/04/67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404D143-08FC-12BB-374F-82143B978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FC8BEA5-BA10-A85F-7717-2B7BFF438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F60A-31DC-4E9D-B7E7-BEF6AA1872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7526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2CAACB4-0C2E-B85C-E04F-402421A0B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BC3A40A-2A11-75C9-02AE-8D4F711C5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76549D6A-2BAC-CE8C-2ECB-8BEACC6FD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63734F5-1BB0-5B28-D0B3-D0A0A6A96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8EE4-9489-43C0-99C5-4CC2B540442A}" type="datetimeFigureOut">
              <a:rPr lang="th-TH" smtClean="0"/>
              <a:t>29/04/67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65FC42CA-EA55-681D-8464-444F5FA9F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83836EDD-0BD5-5C58-7A4D-C46CEFA26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F60A-31DC-4E9D-B7E7-BEF6AA1872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89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3B399C3-2E4D-CC18-DD86-0C8EBC151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9C824E2-6930-F96E-56BE-26FDE81D8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BEA17DA1-3B38-CDCC-20BC-0CD5D7843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AE4AA1E2-A800-C631-5ACD-54C3DF189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F7ECFE74-FA9F-A35A-6926-6DDF5C1E5B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26CABAE4-BC10-DEEC-8671-E12B2E88D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8EE4-9489-43C0-99C5-4CC2B540442A}" type="datetimeFigureOut">
              <a:rPr lang="th-TH" smtClean="0"/>
              <a:t>29/04/67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4FEAD581-991F-43CE-7F7A-C7B72B086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29CDA0BA-F547-AA47-4B1C-F8337EC94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F60A-31DC-4E9D-B7E7-BEF6AA1872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734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EFA385D-648F-0981-BDCF-59B9AD0D8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A528FC6-D4D2-FF38-7E46-2C16CBB87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8EE4-9489-43C0-99C5-4CC2B540442A}" type="datetimeFigureOut">
              <a:rPr lang="th-TH" smtClean="0"/>
              <a:t>29/04/67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A433AE1-A0BA-C128-B3A1-43B3F1BDF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3EF2DB5-69DD-24EB-633B-828FBA6D5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F60A-31DC-4E9D-B7E7-BEF6AA1872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8364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355DA65E-657C-9B7C-C8DC-EFC0CAA84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8EE4-9489-43C0-99C5-4CC2B540442A}" type="datetimeFigureOut">
              <a:rPr lang="th-TH" smtClean="0"/>
              <a:t>29/04/67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E95532C4-57B7-ADA9-7171-7BFC42E88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1CC165C4-3D50-E30A-E74D-E32213A4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F60A-31DC-4E9D-B7E7-BEF6AA1872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871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C672F41-EF6D-7E70-054E-445ABB9D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E304227-C5E0-C32C-2548-85EDCD907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94E76569-DCD7-6BF5-149E-13EA64041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CAA1815-AE2F-B1DE-C087-FA5E7DAD4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8EE4-9489-43C0-99C5-4CC2B540442A}" type="datetimeFigureOut">
              <a:rPr lang="th-TH" smtClean="0"/>
              <a:t>29/04/67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DE851D2-1CAD-62E7-CE99-FC147C2FF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77138C2A-7463-0C5B-EE40-61835BD3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F60A-31DC-4E9D-B7E7-BEF6AA1872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45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810E1DC-F257-AAC2-6594-47D99A314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DDD19432-681F-72B6-FC75-36180A2F5C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DE3D6FB2-A3EA-EA7E-31F1-60DD750EF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49BE2C44-FFD1-BC66-3227-78EA2CE24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8EE4-9489-43C0-99C5-4CC2B540442A}" type="datetimeFigureOut">
              <a:rPr lang="th-TH" smtClean="0"/>
              <a:t>29/04/67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59B8C091-FA3C-56B2-AD85-C5CCEE78C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28AC64F0-53FC-4BD2-72A6-74D472779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F60A-31DC-4E9D-B7E7-BEF6AA1872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921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739ABFC4-1C7F-080B-6D44-115142E14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6800431-C7FF-9CCC-0B1D-9D51B9836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D235885-721F-BE8D-DD2B-B9802F899A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8EE4-9489-43C0-99C5-4CC2B540442A}" type="datetimeFigureOut">
              <a:rPr lang="th-TH" smtClean="0"/>
              <a:t>29/04/67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EE15C37-F475-C4AF-5D37-ECCDE0D71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BCBEA51-C8DF-2001-3A6D-204B6371F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5F60A-31DC-4E9D-B7E7-BEF6AA1872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50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ภาพหน้าจอ, ตัวอักษร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ED549C7F-DAD1-C728-C9B6-1BAD641A5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51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107CF-D843-4423-A69A-185CEC72C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D6921-0632-4B58-A9E6-BE5C188CC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432999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แบบจอกว้าง</PresentationFormat>
  <Paragraphs>0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SUNISA SENAWAN</dc:creator>
  <cp:lastModifiedBy>SUNISA SENAWAN</cp:lastModifiedBy>
  <cp:revision>6</cp:revision>
  <dcterms:created xsi:type="dcterms:W3CDTF">2024-04-04T10:05:55Z</dcterms:created>
  <dcterms:modified xsi:type="dcterms:W3CDTF">2024-04-29T03:28:12Z</dcterms:modified>
</cp:coreProperties>
</file>